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59" r:id="rId2"/>
  </p:sldIdLst>
  <p:sldSz cx="9144000" cy="6858000" type="screen4x3"/>
  <p:notesSz cx="6662738" cy="9906000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kumimoji="1" sz="1000" kern="1200">
        <a:solidFill>
          <a:schemeClr val="bg1"/>
        </a:solidFill>
        <a:latin typeface="돋움" pitchFamily="50" charset="-127"/>
        <a:ea typeface="돋움" pitchFamily="50" charset="-127"/>
        <a:cs typeface="+mn-cs"/>
      </a:defRPr>
    </a:lvl1pPr>
    <a:lvl2pPr marL="457200" algn="ctr" rtl="0" fontAlgn="base" latinLnBrk="1">
      <a:spcBef>
        <a:spcPct val="0"/>
      </a:spcBef>
      <a:spcAft>
        <a:spcPct val="0"/>
      </a:spcAft>
      <a:defRPr kumimoji="1" sz="1000" kern="1200">
        <a:solidFill>
          <a:schemeClr val="bg1"/>
        </a:solidFill>
        <a:latin typeface="돋움" pitchFamily="50" charset="-127"/>
        <a:ea typeface="돋움" pitchFamily="50" charset="-127"/>
        <a:cs typeface="+mn-cs"/>
      </a:defRPr>
    </a:lvl2pPr>
    <a:lvl3pPr marL="914400" algn="ctr" rtl="0" fontAlgn="base" latinLnBrk="1">
      <a:spcBef>
        <a:spcPct val="0"/>
      </a:spcBef>
      <a:spcAft>
        <a:spcPct val="0"/>
      </a:spcAft>
      <a:defRPr kumimoji="1" sz="1000" kern="1200">
        <a:solidFill>
          <a:schemeClr val="bg1"/>
        </a:solidFill>
        <a:latin typeface="돋움" pitchFamily="50" charset="-127"/>
        <a:ea typeface="돋움" pitchFamily="50" charset="-127"/>
        <a:cs typeface="+mn-cs"/>
      </a:defRPr>
    </a:lvl3pPr>
    <a:lvl4pPr marL="1371600" algn="ctr" rtl="0" fontAlgn="base" latinLnBrk="1">
      <a:spcBef>
        <a:spcPct val="0"/>
      </a:spcBef>
      <a:spcAft>
        <a:spcPct val="0"/>
      </a:spcAft>
      <a:defRPr kumimoji="1" sz="1000" kern="1200">
        <a:solidFill>
          <a:schemeClr val="bg1"/>
        </a:solidFill>
        <a:latin typeface="돋움" pitchFamily="50" charset="-127"/>
        <a:ea typeface="돋움" pitchFamily="50" charset="-127"/>
        <a:cs typeface="+mn-cs"/>
      </a:defRPr>
    </a:lvl4pPr>
    <a:lvl5pPr marL="1828800" algn="ctr" rtl="0" fontAlgn="base" latinLnBrk="1">
      <a:spcBef>
        <a:spcPct val="0"/>
      </a:spcBef>
      <a:spcAft>
        <a:spcPct val="0"/>
      </a:spcAft>
      <a:defRPr kumimoji="1" sz="1000" kern="1200">
        <a:solidFill>
          <a:schemeClr val="bg1"/>
        </a:solidFill>
        <a:latin typeface="돋움" pitchFamily="50" charset="-127"/>
        <a:ea typeface="돋움" pitchFamily="50" charset="-127"/>
        <a:cs typeface="+mn-cs"/>
      </a:defRPr>
    </a:lvl5pPr>
    <a:lvl6pPr marL="2286000" algn="l" defTabSz="914400" rtl="0" eaLnBrk="1" latinLnBrk="1" hangingPunct="1">
      <a:defRPr kumimoji="1" sz="1000" kern="1200">
        <a:solidFill>
          <a:schemeClr val="bg1"/>
        </a:solidFill>
        <a:latin typeface="돋움" pitchFamily="50" charset="-127"/>
        <a:ea typeface="돋움" pitchFamily="50" charset="-127"/>
        <a:cs typeface="+mn-cs"/>
      </a:defRPr>
    </a:lvl6pPr>
    <a:lvl7pPr marL="2743200" algn="l" defTabSz="914400" rtl="0" eaLnBrk="1" latinLnBrk="1" hangingPunct="1">
      <a:defRPr kumimoji="1" sz="1000" kern="1200">
        <a:solidFill>
          <a:schemeClr val="bg1"/>
        </a:solidFill>
        <a:latin typeface="돋움" pitchFamily="50" charset="-127"/>
        <a:ea typeface="돋움" pitchFamily="50" charset="-127"/>
        <a:cs typeface="+mn-cs"/>
      </a:defRPr>
    </a:lvl7pPr>
    <a:lvl8pPr marL="3200400" algn="l" defTabSz="914400" rtl="0" eaLnBrk="1" latinLnBrk="1" hangingPunct="1">
      <a:defRPr kumimoji="1" sz="1000" kern="1200">
        <a:solidFill>
          <a:schemeClr val="bg1"/>
        </a:solidFill>
        <a:latin typeface="돋움" pitchFamily="50" charset="-127"/>
        <a:ea typeface="돋움" pitchFamily="50" charset="-127"/>
        <a:cs typeface="+mn-cs"/>
      </a:defRPr>
    </a:lvl8pPr>
    <a:lvl9pPr marL="3657600" algn="l" defTabSz="914400" rtl="0" eaLnBrk="1" latinLnBrk="1" hangingPunct="1">
      <a:defRPr kumimoji="1" sz="1000" kern="1200">
        <a:solidFill>
          <a:schemeClr val="bg1"/>
        </a:solidFill>
        <a:latin typeface="돋움" pitchFamily="50" charset="-127"/>
        <a:ea typeface="돋움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3399FF"/>
    <a:srgbClr val="FFCC00"/>
    <a:srgbClr val="3366FF"/>
    <a:srgbClr val="E7F6FF"/>
    <a:srgbClr val="003366"/>
    <a:srgbClr val="CCECFF"/>
    <a:srgbClr val="333333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06" autoAdjust="0"/>
    <p:restoredTop sz="97856" autoAdjust="0"/>
  </p:normalViewPr>
  <p:slideViewPr>
    <p:cSldViewPr>
      <p:cViewPr varScale="1">
        <p:scale>
          <a:sx n="107" d="100"/>
          <a:sy n="107" d="100"/>
        </p:scale>
        <p:origin x="-468" y="-78"/>
      </p:cViewPr>
      <p:guideLst>
        <p:guide orient="horz" pos="3294"/>
        <p:guide orient="horz" pos="4201"/>
        <p:guide pos="11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196" y="-84"/>
      </p:cViewPr>
      <p:guideLst>
        <p:guide orient="horz" pos="3120"/>
        <p:guide pos="209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8876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32" tIns="47266" rIns="94532" bIns="47266" numCol="1" anchor="t" anchorCtr="0" compatLnSpc="1">
            <a:prstTxWarp prst="textNoShape">
              <a:avLst/>
            </a:prstTxWarp>
          </a:bodyPr>
          <a:lstStyle>
            <a:lvl1pPr algn="l" defTabSz="945980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488" y="0"/>
            <a:ext cx="28876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32" tIns="47266" rIns="94532" bIns="47266" numCol="1" anchor="t" anchorCtr="0" compatLnSpc="1">
            <a:prstTxWarp prst="textNoShape">
              <a:avLst/>
            </a:prstTxWarp>
          </a:bodyPr>
          <a:lstStyle>
            <a:lvl1pPr algn="r" defTabSz="945980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09113"/>
            <a:ext cx="28876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32" tIns="47266" rIns="94532" bIns="47266" numCol="1" anchor="b" anchorCtr="0" compatLnSpc="1">
            <a:prstTxWarp prst="textNoShape">
              <a:avLst/>
            </a:prstTxWarp>
          </a:bodyPr>
          <a:lstStyle>
            <a:lvl1pPr algn="l" defTabSz="945980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488" y="9409113"/>
            <a:ext cx="28876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32" tIns="47266" rIns="94532" bIns="47266" numCol="1" anchor="b" anchorCtr="0" compatLnSpc="1">
            <a:prstTxWarp prst="textNoShape">
              <a:avLst/>
            </a:prstTxWarp>
          </a:bodyPr>
          <a:lstStyle>
            <a:lvl1pPr algn="r" defTabSz="945980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3916D8F-1427-49A9-B9DC-5D61E43740E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8876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32" tIns="47266" rIns="94532" bIns="47266" numCol="1" anchor="t" anchorCtr="0" compatLnSpc="1">
            <a:prstTxWarp prst="textNoShape">
              <a:avLst/>
            </a:prstTxWarp>
          </a:bodyPr>
          <a:lstStyle>
            <a:lvl1pPr algn="l" defTabSz="945980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32" tIns="47266" rIns="94532" bIns="47266" numCol="1" anchor="t" anchorCtr="0" compatLnSpc="1">
            <a:prstTxWarp prst="textNoShape">
              <a:avLst/>
            </a:prstTxWarp>
          </a:bodyPr>
          <a:lstStyle>
            <a:lvl1pPr algn="r" defTabSz="945980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5663" y="741363"/>
            <a:ext cx="4953000" cy="3716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06938"/>
            <a:ext cx="5329238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32" tIns="47266" rIns="94532" bIns="472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09113"/>
            <a:ext cx="28876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32" tIns="47266" rIns="94532" bIns="47266" numCol="1" anchor="b" anchorCtr="0" compatLnSpc="1">
            <a:prstTxWarp prst="textNoShape">
              <a:avLst/>
            </a:prstTxWarp>
          </a:bodyPr>
          <a:lstStyle>
            <a:lvl1pPr algn="l" defTabSz="945980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409113"/>
            <a:ext cx="28876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32" tIns="47266" rIns="94532" bIns="47266" numCol="1" anchor="b" anchorCtr="0" compatLnSpc="1">
            <a:prstTxWarp prst="textNoShape">
              <a:avLst/>
            </a:prstTxWarp>
          </a:bodyPr>
          <a:lstStyle>
            <a:lvl1pPr algn="r" defTabSz="945980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C23B55A-37A9-48A5-8D29-12FB7D4A593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43137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74613" y="106363"/>
            <a:ext cx="8988425" cy="6419850"/>
          </a:xfrm>
          <a:prstGeom prst="roundRect">
            <a:avLst>
              <a:gd name="adj" fmla="val 2081"/>
            </a:avLst>
          </a:prstGeom>
          <a:solidFill>
            <a:srgbClr val="0070C0"/>
          </a:soli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80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193675" y="219075"/>
            <a:ext cx="8772525" cy="6210300"/>
          </a:xfrm>
          <a:prstGeom prst="roundRect">
            <a:avLst>
              <a:gd name="adj" fmla="val 2127"/>
            </a:avLst>
          </a:prstGeom>
          <a:solidFill>
            <a:srgbClr val="FFFFFF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800"/>
          </a:p>
        </p:txBody>
      </p:sp>
      <p:sp>
        <p:nvSpPr>
          <p:cNvPr id="11" name="WordArt 11"/>
          <p:cNvSpPr>
            <a:spLocks noChangeArrowheads="1" noChangeShapeType="1" noTextEdit="1"/>
          </p:cNvSpPr>
          <p:nvPr/>
        </p:nvSpPr>
        <p:spPr bwMode="auto">
          <a:xfrm>
            <a:off x="214283" y="6592388"/>
            <a:ext cx="2555043" cy="16879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ko-KR" altLang="en-US" sz="800" b="1" kern="10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굴림"/>
                <a:ea typeface="굴림"/>
              </a:rPr>
              <a:t>건설산업 제</a:t>
            </a:r>
            <a:r>
              <a:rPr lang="en-US" altLang="ko-KR" sz="800" b="1" kern="10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굴림"/>
                <a:ea typeface="굴림"/>
              </a:rPr>
              <a:t>2</a:t>
            </a:r>
            <a:r>
              <a:rPr lang="ko-KR" altLang="en-US" sz="800" b="1" kern="10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굴림"/>
                <a:ea typeface="굴림"/>
              </a:rPr>
              <a:t>도약을 위한 한마음 축제</a:t>
            </a:r>
          </a:p>
        </p:txBody>
      </p:sp>
      <p:pic>
        <p:nvPicPr>
          <p:cNvPr id="1034" name="Picture 4" descr="C:\Documents and Settings\Administrator\바탕 화면\그림1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39713" y="258763"/>
            <a:ext cx="636587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돋움" pitchFamily="50" charset="-127"/>
          <a:ea typeface="돋움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돋움" pitchFamily="50" charset="-127"/>
          <a:ea typeface="돋움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돋움" pitchFamily="50" charset="-127"/>
          <a:ea typeface="돋움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돋움" pitchFamily="50" charset="-127"/>
          <a:ea typeface="돋움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돋움" pitchFamily="50" charset="-127"/>
          <a:ea typeface="돋움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돋움" pitchFamily="50" charset="-127"/>
          <a:ea typeface="돋움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돋움" pitchFamily="50" charset="-127"/>
          <a:ea typeface="돋움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돋움" pitchFamily="50" charset="-127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0" name="직사각형 9"/>
          <p:cNvSpPr>
            <a:spLocks noChangeArrowheads="1"/>
          </p:cNvSpPr>
          <p:nvPr/>
        </p:nvSpPr>
        <p:spPr bwMode="auto">
          <a:xfrm>
            <a:off x="5929322" y="385835"/>
            <a:ext cx="2276475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ko-KR" sz="900" dirty="0">
                <a:solidFill>
                  <a:schemeClr val="tx1"/>
                </a:solidFill>
              </a:rPr>
              <a:t>※ </a:t>
            </a:r>
            <a:r>
              <a:rPr lang="ko-KR" altLang="en-US" sz="900" dirty="0" smtClean="0">
                <a:solidFill>
                  <a:schemeClr val="tx1"/>
                </a:solidFill>
              </a:rPr>
              <a:t>운영계획은 </a:t>
            </a:r>
            <a:r>
              <a:rPr lang="ko-KR" altLang="en-US" sz="900" dirty="0">
                <a:solidFill>
                  <a:schemeClr val="tx1"/>
                </a:solidFill>
              </a:rPr>
              <a:t>다소 변경될 수 있음</a:t>
            </a:r>
            <a:r>
              <a:rPr lang="en-US" altLang="ko-KR" sz="900" dirty="0">
                <a:solidFill>
                  <a:schemeClr val="tx1"/>
                </a:solidFill>
              </a:rPr>
              <a:t>.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357158" y="1008624"/>
          <a:ext cx="4214842" cy="110490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648437"/>
                <a:gridCol w="1351827"/>
                <a:gridCol w="928694"/>
                <a:gridCol w="1285884"/>
              </a:tblGrid>
              <a:tr h="16262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</a:rPr>
                        <a:t>구장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</a:rPr>
                        <a:t>조 경기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</a:rPr>
                        <a:t>시간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</a:rPr>
                        <a:t>비고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1379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구장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동부건설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풍림산업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10:00~11:00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9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구장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현대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ENG:SK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건설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11:00~12:00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종료 후 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분 휴식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9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구장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동부건설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현대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ENG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13:00~14:00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9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구장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풍림산업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:SK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건설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14:00~15:00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직사각형 5"/>
          <p:cNvSpPr>
            <a:spLocks noChangeArrowheads="1"/>
          </p:cNvSpPr>
          <p:nvPr/>
        </p:nvSpPr>
        <p:spPr bwMode="auto">
          <a:xfrm>
            <a:off x="857224" y="357166"/>
            <a:ext cx="51435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altLang="ko-KR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  </a:t>
            </a:r>
            <a:r>
              <a:rPr lang="ko-KR" altLang="en-US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예선전 세부운영계획 </a:t>
            </a:r>
            <a:r>
              <a:rPr lang="en-US" altLang="ko-KR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-</a:t>
            </a:r>
            <a:r>
              <a:rPr lang="ko-KR" altLang="en-US" sz="1200" b="1" dirty="0" smtClean="0">
                <a:solidFill>
                  <a:schemeClr val="tx1"/>
                </a:solidFill>
              </a:rPr>
              <a:t> 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1</a:t>
            </a:r>
            <a:r>
              <a:rPr lang="ko-KR" altLang="en-US" sz="1200" b="1" dirty="0" smtClean="0">
                <a:solidFill>
                  <a:schemeClr val="tx1"/>
                </a:solidFill>
              </a:rPr>
              <a:t>일 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2</a:t>
            </a:r>
            <a:r>
              <a:rPr lang="ko-KR" altLang="en-US" sz="1200" b="1" dirty="0" smtClean="0">
                <a:solidFill>
                  <a:schemeClr val="tx1"/>
                </a:solidFill>
              </a:rPr>
              <a:t>개조 운영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(1</a:t>
            </a:r>
            <a:r>
              <a:rPr lang="ko-KR" altLang="en-US" sz="1200" b="1" dirty="0" smtClean="0">
                <a:solidFill>
                  <a:schemeClr val="tx1"/>
                </a:solidFill>
              </a:rPr>
              <a:t>팀 전</a:t>
            </a:r>
            <a:r>
              <a:rPr lang="en-US" altLang="ko-KR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·</a:t>
            </a:r>
            <a:r>
              <a:rPr lang="ko-KR" altLang="en-US" sz="1200" b="1" dirty="0" smtClean="0">
                <a:solidFill>
                  <a:schemeClr val="tx1"/>
                </a:solidFill>
              </a:rPr>
              <a:t>후반 각각 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25</a:t>
            </a:r>
            <a:r>
              <a:rPr lang="ko-KR" altLang="en-US" sz="1200" b="1" dirty="0" smtClean="0">
                <a:solidFill>
                  <a:schemeClr val="tx1"/>
                </a:solidFill>
              </a:rPr>
              <a:t>분 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2</a:t>
            </a:r>
            <a:r>
              <a:rPr lang="ko-KR" altLang="en-US" sz="1200" b="1" dirty="0" smtClean="0">
                <a:solidFill>
                  <a:schemeClr val="tx1"/>
                </a:solidFill>
              </a:rPr>
              <a:t>게임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)</a:t>
            </a:r>
            <a:r>
              <a:rPr lang="ko-KR" altLang="en-US" sz="1200" b="1" dirty="0">
                <a:solidFill>
                  <a:schemeClr val="tx1"/>
                </a:solidFill>
              </a:rPr>
              <a:t/>
            </a:r>
            <a:br>
              <a:rPr lang="ko-KR" altLang="en-US" sz="1200" b="1" dirty="0">
                <a:solidFill>
                  <a:schemeClr val="tx1"/>
                </a:solidFill>
              </a:rPr>
            </a:br>
            <a:endParaRPr lang="ko-KR" altLang="en-US" sz="1200" b="1" dirty="0">
              <a:solidFill>
                <a:schemeClr val="tx1"/>
              </a:solidFill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4786314" y="1009003"/>
          <a:ext cx="3980202" cy="110490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637447"/>
                <a:gridCol w="1291379"/>
                <a:gridCol w="1000132"/>
                <a:gridCol w="1051244"/>
              </a:tblGrid>
              <a:tr h="2075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</a:rPr>
                        <a:t>구장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</a:rPr>
                        <a:t>조 경기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</a:rPr>
                        <a:t>시간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</a:rPr>
                        <a:t>비고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2075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구장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금호산업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삼성물산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10:00~11:00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5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구장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현대건설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한라건설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11:00~12:00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종료 후 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분 휴식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5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구장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금호산업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현대건설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13:00~14:00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5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구장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삼성물산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한라건설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14:00~15:00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직사각형 5"/>
          <p:cNvSpPr>
            <a:spLocks noChangeArrowheads="1"/>
          </p:cNvSpPr>
          <p:nvPr/>
        </p:nvSpPr>
        <p:spPr bwMode="auto">
          <a:xfrm>
            <a:off x="928662" y="714356"/>
            <a:ext cx="778674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altLang="ko-KR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- </a:t>
            </a:r>
            <a:r>
              <a:rPr lang="ko-KR" altLang="en-US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일자 및 장소</a:t>
            </a:r>
            <a:r>
              <a:rPr lang="en-US" altLang="ko-KR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: 9/28(</a:t>
            </a:r>
            <a:r>
              <a:rPr lang="ko-KR" altLang="en-US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토</a:t>
            </a:r>
            <a:r>
              <a:rPr lang="en-US" altLang="ko-KR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) </a:t>
            </a:r>
            <a:r>
              <a:rPr lang="ko-KR" altLang="en-US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하남종합운동장 주경기장</a:t>
            </a:r>
            <a:r>
              <a:rPr lang="en-US" altLang="ko-KR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(A</a:t>
            </a:r>
            <a:r>
              <a:rPr lang="ko-KR" altLang="en-US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구장</a:t>
            </a:r>
            <a:r>
              <a:rPr lang="en-US" altLang="ko-KR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), </a:t>
            </a:r>
            <a:r>
              <a:rPr lang="ko-KR" altLang="en-US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보조경기장</a:t>
            </a:r>
            <a:r>
              <a:rPr lang="en-US" altLang="ko-KR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(B</a:t>
            </a:r>
            <a:r>
              <a:rPr lang="ko-KR" altLang="en-US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구장</a:t>
            </a:r>
            <a:r>
              <a:rPr lang="en-US" altLang="ko-KR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) </a:t>
            </a:r>
            <a:r>
              <a:rPr lang="en-US" altLang="ko-KR" sz="1200" b="1" dirty="0" smtClean="0">
                <a:solidFill>
                  <a:srgbClr val="0000FF"/>
                </a:solidFill>
              </a:rPr>
              <a:t>※</a:t>
            </a:r>
            <a:r>
              <a:rPr lang="ko-KR" altLang="en-US" sz="1200" b="1" dirty="0" smtClean="0">
                <a:solidFill>
                  <a:srgbClr val="0000FF"/>
                </a:solidFill>
              </a:rPr>
              <a:t>우천시에도 진행 </a:t>
            </a:r>
            <a:endParaRPr lang="ko-KR" altLang="en-US" sz="1200" b="1" dirty="0">
              <a:solidFill>
                <a:srgbClr val="0000FF"/>
              </a:solidFill>
            </a:endParaRPr>
          </a:p>
        </p:txBody>
      </p:sp>
      <p:sp>
        <p:nvSpPr>
          <p:cNvPr id="15" name="직사각형 5"/>
          <p:cNvSpPr>
            <a:spLocks noChangeArrowheads="1"/>
          </p:cNvSpPr>
          <p:nvPr/>
        </p:nvSpPr>
        <p:spPr bwMode="auto">
          <a:xfrm>
            <a:off x="928662" y="2124904"/>
            <a:ext cx="67866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altLang="ko-KR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- </a:t>
            </a:r>
            <a:r>
              <a:rPr lang="ko-KR" altLang="en-US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일자 및 장소</a:t>
            </a:r>
            <a:r>
              <a:rPr lang="en-US" altLang="ko-KR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: 9/28(</a:t>
            </a:r>
            <a:r>
              <a:rPr lang="ko-KR" altLang="en-US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토</a:t>
            </a:r>
            <a:r>
              <a:rPr lang="en-US" altLang="ko-KR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) </a:t>
            </a:r>
            <a:r>
              <a:rPr lang="ko-KR" altLang="en-US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선동 천연잔디구장 </a:t>
            </a:r>
            <a:r>
              <a:rPr lang="en-US" altLang="ko-KR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1(C</a:t>
            </a:r>
            <a:r>
              <a:rPr lang="ko-KR" altLang="en-US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구장</a:t>
            </a:r>
            <a:r>
              <a:rPr lang="en-US" altLang="ko-KR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), 2(D</a:t>
            </a:r>
            <a:r>
              <a:rPr lang="ko-KR" altLang="en-US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구장</a:t>
            </a:r>
            <a:r>
              <a:rPr lang="en-US" altLang="ko-KR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)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※</a:t>
            </a:r>
            <a:r>
              <a:rPr lang="ko-KR" altLang="en-US" sz="1200" b="1" dirty="0" smtClean="0">
                <a:solidFill>
                  <a:srgbClr val="FF0000"/>
                </a:solidFill>
              </a:rPr>
              <a:t>우천시 순연</a:t>
            </a:r>
            <a:endParaRPr lang="ko-KR" altLang="en-US" sz="12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357158" y="2410656"/>
          <a:ext cx="4214842" cy="110490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648437"/>
                <a:gridCol w="1351827"/>
                <a:gridCol w="928694"/>
                <a:gridCol w="1285884"/>
              </a:tblGrid>
              <a:tr h="2075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</a:rPr>
                        <a:t>구장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</a:rPr>
                        <a:t>조경기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</a:rPr>
                        <a:t>시간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</a:rPr>
                        <a:t>비고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2075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구장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도원이엔씨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희림건축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10:00~11:00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5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구장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건원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건화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11:00~12:00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종료 후 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분 휴식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5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구장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도원이엔씨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건원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13:00~14:00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5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구장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희림건축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건화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14:00~15:00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표 12"/>
          <p:cNvGraphicFramePr>
            <a:graphicFrameLocks noGrp="1"/>
          </p:cNvGraphicFramePr>
          <p:nvPr/>
        </p:nvGraphicFramePr>
        <p:xfrm>
          <a:off x="4786314" y="2410656"/>
          <a:ext cx="4143404" cy="110490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637447"/>
                <a:gridCol w="1291379"/>
                <a:gridCol w="1000132"/>
                <a:gridCol w="1214446"/>
              </a:tblGrid>
              <a:tr h="2075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</a:rPr>
                        <a:t>구장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</a:rPr>
                        <a:t>조경기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</a:rPr>
                        <a:t>시간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</a:rPr>
                        <a:t>비고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2075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구장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감리협회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기술인협회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10:00~11:00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5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구장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휴엔에스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이가건축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11:00~12:00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종료 후 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분 휴식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5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구장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감리협회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휴엔에스</a:t>
                      </a:r>
                      <a:endParaRPr lang="ko-KR" altLang="en-US" sz="800" b="0" dirty="0">
                        <a:solidFill>
                          <a:srgbClr val="33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13:00~14:00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5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구장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기술인협회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이가건축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14:00~15:00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직사각형 5"/>
          <p:cNvSpPr>
            <a:spLocks noChangeArrowheads="1"/>
          </p:cNvSpPr>
          <p:nvPr/>
        </p:nvSpPr>
        <p:spPr bwMode="auto">
          <a:xfrm>
            <a:off x="928662" y="3526769"/>
            <a:ext cx="62865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altLang="ko-KR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- </a:t>
            </a:r>
            <a:r>
              <a:rPr lang="ko-KR" altLang="en-US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일자 및 장소</a:t>
            </a:r>
            <a:r>
              <a:rPr lang="en-US" altLang="ko-KR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: 9/29(</a:t>
            </a:r>
            <a:r>
              <a:rPr lang="ko-KR" altLang="en-US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일</a:t>
            </a:r>
            <a:r>
              <a:rPr lang="en-US" altLang="ko-KR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) </a:t>
            </a:r>
            <a:r>
              <a:rPr lang="ko-KR" altLang="en-US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선동 천연잔디구장 </a:t>
            </a:r>
            <a:r>
              <a:rPr lang="en-US" altLang="ko-KR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1(C</a:t>
            </a:r>
            <a:r>
              <a:rPr lang="ko-KR" altLang="en-US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구장</a:t>
            </a:r>
            <a:r>
              <a:rPr lang="en-US" altLang="ko-KR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), 2(D</a:t>
            </a:r>
            <a:r>
              <a:rPr lang="ko-KR" altLang="en-US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구장</a:t>
            </a:r>
            <a:r>
              <a:rPr lang="en-US" altLang="ko-KR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)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※</a:t>
            </a:r>
            <a:r>
              <a:rPr lang="ko-KR" altLang="en-US" sz="1200" b="1" dirty="0" smtClean="0">
                <a:solidFill>
                  <a:srgbClr val="FF0000"/>
                </a:solidFill>
              </a:rPr>
              <a:t>우천시 순연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graphicFrame>
        <p:nvGraphicFramePr>
          <p:cNvPr id="16" name="표 15"/>
          <p:cNvGraphicFramePr>
            <a:graphicFrameLocks noGrp="1"/>
          </p:cNvGraphicFramePr>
          <p:nvPr/>
        </p:nvGraphicFramePr>
        <p:xfrm>
          <a:off x="357158" y="3830002"/>
          <a:ext cx="4214842" cy="110490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648437"/>
                <a:gridCol w="1351827"/>
                <a:gridCol w="928694"/>
                <a:gridCol w="1285884"/>
              </a:tblGrid>
              <a:tr h="2075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</a:rPr>
                        <a:t>구장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</a:rPr>
                        <a:t>조경기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</a:rPr>
                        <a:t>시간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</a:rPr>
                        <a:t>비고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2075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구장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GS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건설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대우건설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10:00~11:00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5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구장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LH: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두산건설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11:00~12:00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종료 후 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분 휴식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5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구장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GS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건설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:LH</a:t>
                      </a:r>
                      <a:endParaRPr lang="ko-KR" altLang="en-US" sz="800" b="0" dirty="0">
                        <a:solidFill>
                          <a:srgbClr val="33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13:00~14:00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5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구장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대우건설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두산건설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14:00~15:00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표 16"/>
          <p:cNvGraphicFramePr>
            <a:graphicFrameLocks noGrp="1"/>
          </p:cNvGraphicFramePr>
          <p:nvPr/>
        </p:nvGraphicFramePr>
        <p:xfrm>
          <a:off x="4786314" y="3830381"/>
          <a:ext cx="4143404" cy="110490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637447"/>
                <a:gridCol w="1291379"/>
                <a:gridCol w="1000132"/>
                <a:gridCol w="1214446"/>
              </a:tblGrid>
              <a:tr h="2075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</a:rPr>
                        <a:t>구장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</a:rPr>
                        <a:t>조경기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</a:rPr>
                        <a:t>시간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</a:rPr>
                        <a:t>비고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2075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구장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대림산업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쌍용건설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10:00~11:00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5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구장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현대엠코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한화건설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11:00~12:00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종료 후 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분 휴식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5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구장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대림산업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현대엠코</a:t>
                      </a:r>
                      <a:endParaRPr lang="ko-KR" altLang="en-US" sz="800" b="0" dirty="0">
                        <a:solidFill>
                          <a:srgbClr val="33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13:00~14:00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5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구장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쌍용건설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한화건설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14:00~15:00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직사각형 5"/>
          <p:cNvSpPr>
            <a:spLocks noChangeArrowheads="1"/>
          </p:cNvSpPr>
          <p:nvPr/>
        </p:nvSpPr>
        <p:spPr bwMode="auto">
          <a:xfrm>
            <a:off x="928662" y="5004436"/>
            <a:ext cx="62151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altLang="ko-KR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- </a:t>
            </a:r>
            <a:r>
              <a:rPr lang="ko-KR" altLang="en-US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일자 및 장소</a:t>
            </a:r>
            <a:r>
              <a:rPr lang="en-US" altLang="ko-KR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: 10/3 </a:t>
            </a:r>
            <a:r>
              <a:rPr lang="ko-KR" altLang="en-US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개천절</a:t>
            </a:r>
            <a:r>
              <a:rPr lang="en-US" altLang="ko-KR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(</a:t>
            </a:r>
            <a:r>
              <a:rPr lang="ko-KR" altLang="en-US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목</a:t>
            </a:r>
            <a:r>
              <a:rPr lang="en-US" altLang="ko-KR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) </a:t>
            </a:r>
            <a:r>
              <a:rPr lang="ko-KR" altLang="en-US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선동 천연잔디구장 </a:t>
            </a:r>
            <a:r>
              <a:rPr lang="en-US" altLang="ko-KR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1(C</a:t>
            </a:r>
            <a:r>
              <a:rPr lang="ko-KR" altLang="en-US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구장</a:t>
            </a:r>
            <a:r>
              <a:rPr lang="en-US" altLang="ko-KR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), 2(D</a:t>
            </a:r>
            <a:r>
              <a:rPr lang="ko-KR" altLang="en-US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구장</a:t>
            </a:r>
            <a:r>
              <a:rPr lang="en-US" altLang="ko-KR" sz="12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)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※</a:t>
            </a:r>
            <a:r>
              <a:rPr lang="ko-KR" altLang="en-US" sz="1200" b="1" dirty="0" smtClean="0">
                <a:solidFill>
                  <a:srgbClr val="FF0000"/>
                </a:solidFill>
              </a:rPr>
              <a:t>우천시 순연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/>
        </p:nvGraphicFramePr>
        <p:xfrm>
          <a:off x="357158" y="5252679"/>
          <a:ext cx="4214842" cy="110490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648437"/>
                <a:gridCol w="1351827"/>
                <a:gridCol w="928694"/>
                <a:gridCol w="1285884"/>
              </a:tblGrid>
              <a:tr h="2075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</a:rPr>
                        <a:t>구장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</a:rPr>
                        <a:t>조경기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</a:rPr>
                        <a:t>시간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</a:rPr>
                        <a:t>비고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2075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구장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기술사회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간삼건축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10:00~11:00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5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구장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평화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ENG:ANU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11:00~12:00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종료 후 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분 휴식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5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구장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기술사회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평화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ENG</a:t>
                      </a:r>
                      <a:endParaRPr lang="ko-KR" altLang="en-US" sz="800" b="0" dirty="0">
                        <a:solidFill>
                          <a:srgbClr val="33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13:00~14:00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5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구장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간삼건축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:ANU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14:00~15:00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0" name="표 19"/>
          <p:cNvGraphicFramePr>
            <a:graphicFrameLocks noGrp="1"/>
          </p:cNvGraphicFramePr>
          <p:nvPr/>
        </p:nvGraphicFramePr>
        <p:xfrm>
          <a:off x="4786314" y="5253058"/>
          <a:ext cx="4143404" cy="110490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637447"/>
                <a:gridCol w="1291379"/>
                <a:gridCol w="1000132"/>
                <a:gridCol w="1214446"/>
              </a:tblGrid>
              <a:tr h="2075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</a:rPr>
                        <a:t>구장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</a:rPr>
                        <a:t>조경기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</a:rPr>
                        <a:t>시간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</a:rPr>
                        <a:t>비고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2075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구장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벽산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ENG: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교통체계협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10:00~11:00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5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구장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삼안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:ITM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코퍼레이션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11:00~12:00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종료 후 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분 휴식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5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구장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벽산 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ENG: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삼안</a:t>
                      </a:r>
                      <a:endParaRPr lang="ko-KR" altLang="en-US" sz="800" b="0" dirty="0">
                        <a:solidFill>
                          <a:srgbClr val="33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13:00~14:00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5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구장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교통체계협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:ITM</a:t>
                      </a:r>
                      <a:r>
                        <a:rPr lang="ko-KR" altLang="en-US" sz="600" b="0" dirty="0" smtClean="0">
                          <a:solidFill>
                            <a:schemeClr val="tx1"/>
                          </a:solidFill>
                        </a:rPr>
                        <a:t>코퍼레이션</a:t>
                      </a:r>
                      <a:endParaRPr lang="ko-KR" altLang="en-US" sz="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14:00~15:00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돋움"/>
        <a:ea typeface="돋움"/>
        <a:cs typeface=""/>
      </a:majorFont>
      <a:minorFont>
        <a:latin typeface="돋움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33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돋움" pitchFamily="50" charset="-127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33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돋움" pitchFamily="50" charset="-127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Kimono</Template>
  <TotalTime>20306</TotalTime>
  <Words>394</Words>
  <Application>Microsoft Office PowerPoint</Application>
  <PresentationFormat>화면 슬라이드 쇼(4:3)</PresentationFormat>
  <Paragraphs>142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기본 디자인</vt:lpstr>
      <vt:lpstr>슬라이드 1</vt:lpstr>
    </vt:vector>
  </TitlesOfParts>
  <Company>kld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cp:lastModifiedBy>System</cp:lastModifiedBy>
  <cp:revision>1232</cp:revision>
  <dcterms:created xsi:type="dcterms:W3CDTF">2004-06-10T00:49:14Z</dcterms:created>
  <dcterms:modified xsi:type="dcterms:W3CDTF">2013-08-27T08:48:07Z</dcterms:modified>
</cp:coreProperties>
</file>