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59" r:id="rId2"/>
  </p:sldIdLst>
  <p:sldSz cx="9144000" cy="6858000" type="screen4x3"/>
  <p:notesSz cx="6662738" cy="99060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sz="1000" kern="1200">
        <a:solidFill>
          <a:schemeClr val="bg1"/>
        </a:solidFill>
        <a:latin typeface="돋움" pitchFamily="50" charset="-127"/>
        <a:ea typeface="돋움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sz="1000" kern="1200">
        <a:solidFill>
          <a:schemeClr val="bg1"/>
        </a:solidFill>
        <a:latin typeface="돋움" pitchFamily="50" charset="-127"/>
        <a:ea typeface="돋움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sz="1000" kern="1200">
        <a:solidFill>
          <a:schemeClr val="bg1"/>
        </a:solidFill>
        <a:latin typeface="돋움" pitchFamily="50" charset="-127"/>
        <a:ea typeface="돋움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sz="1000" kern="1200">
        <a:solidFill>
          <a:schemeClr val="bg1"/>
        </a:solidFill>
        <a:latin typeface="돋움" pitchFamily="50" charset="-127"/>
        <a:ea typeface="돋움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sz="1000" kern="1200">
        <a:solidFill>
          <a:schemeClr val="bg1"/>
        </a:solidFill>
        <a:latin typeface="돋움" pitchFamily="50" charset="-127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000" kern="1200">
        <a:solidFill>
          <a:schemeClr val="bg1"/>
        </a:solidFill>
        <a:latin typeface="돋움" pitchFamily="50" charset="-127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000" kern="1200">
        <a:solidFill>
          <a:schemeClr val="bg1"/>
        </a:solidFill>
        <a:latin typeface="돋움" pitchFamily="50" charset="-127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000" kern="1200">
        <a:solidFill>
          <a:schemeClr val="bg1"/>
        </a:solidFill>
        <a:latin typeface="돋움" pitchFamily="50" charset="-127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000" kern="1200">
        <a:solidFill>
          <a:schemeClr val="bg1"/>
        </a:solidFill>
        <a:latin typeface="돋움" pitchFamily="50" charset="-127"/>
        <a:ea typeface="돋움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FF"/>
    <a:srgbClr val="FFCC00"/>
    <a:srgbClr val="3366FF"/>
    <a:srgbClr val="E7F6FF"/>
    <a:srgbClr val="003366"/>
    <a:srgbClr val="CCECFF"/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6" autoAdjust="0"/>
    <p:restoredTop sz="97856" autoAdjust="0"/>
  </p:normalViewPr>
  <p:slideViewPr>
    <p:cSldViewPr>
      <p:cViewPr varScale="1">
        <p:scale>
          <a:sx n="107" d="100"/>
          <a:sy n="107" d="100"/>
        </p:scale>
        <p:origin x="-468" y="-78"/>
      </p:cViewPr>
      <p:guideLst>
        <p:guide orient="horz" pos="3294"/>
        <p:guide orient="horz" pos="4201"/>
        <p:guide pos="11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84"/>
      </p:cViewPr>
      <p:guideLst>
        <p:guide orient="horz" pos="3120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2" tIns="47266" rIns="94532" bIns="47266" numCol="1" anchor="t" anchorCtr="0" compatLnSpc="1">
            <a:prstTxWarp prst="textNoShape">
              <a:avLst/>
            </a:prstTxWarp>
          </a:bodyPr>
          <a:lstStyle>
            <a:lvl1pPr algn="l" defTabSz="94598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2" tIns="47266" rIns="94532" bIns="47266" numCol="1" anchor="t" anchorCtr="0" compatLnSpc="1">
            <a:prstTxWarp prst="textNoShape">
              <a:avLst/>
            </a:prstTxWarp>
          </a:bodyPr>
          <a:lstStyle>
            <a:lvl1pPr algn="r" defTabSz="94598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9113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2" tIns="47266" rIns="94532" bIns="47266" numCol="1" anchor="b" anchorCtr="0" compatLnSpc="1">
            <a:prstTxWarp prst="textNoShape">
              <a:avLst/>
            </a:prstTxWarp>
          </a:bodyPr>
          <a:lstStyle>
            <a:lvl1pPr algn="l" defTabSz="94598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09113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2" tIns="47266" rIns="94532" bIns="47266" numCol="1" anchor="b" anchorCtr="0" compatLnSpc="1">
            <a:prstTxWarp prst="textNoShape">
              <a:avLst/>
            </a:prstTxWarp>
          </a:bodyPr>
          <a:lstStyle>
            <a:lvl1pPr algn="r" defTabSz="94598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916D8F-1427-49A9-B9DC-5D61E43740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2" tIns="47266" rIns="94532" bIns="47266" numCol="1" anchor="t" anchorCtr="0" compatLnSpc="1">
            <a:prstTxWarp prst="textNoShape">
              <a:avLst/>
            </a:prstTxWarp>
          </a:bodyPr>
          <a:lstStyle>
            <a:lvl1pPr algn="l" defTabSz="94598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2" tIns="47266" rIns="94532" bIns="47266" numCol="1" anchor="t" anchorCtr="0" compatLnSpc="1">
            <a:prstTxWarp prst="textNoShape">
              <a:avLst/>
            </a:prstTxWarp>
          </a:bodyPr>
          <a:lstStyle>
            <a:lvl1pPr algn="r" defTabSz="94598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1363"/>
            <a:ext cx="4953000" cy="3716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06938"/>
            <a:ext cx="5329238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2" tIns="47266" rIns="94532" bIns="472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9113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2" tIns="47266" rIns="94532" bIns="47266" numCol="1" anchor="b" anchorCtr="0" compatLnSpc="1">
            <a:prstTxWarp prst="textNoShape">
              <a:avLst/>
            </a:prstTxWarp>
          </a:bodyPr>
          <a:lstStyle>
            <a:lvl1pPr algn="l" defTabSz="94598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09113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32" tIns="47266" rIns="94532" bIns="47266" numCol="1" anchor="b" anchorCtr="0" compatLnSpc="1">
            <a:prstTxWarp prst="textNoShape">
              <a:avLst/>
            </a:prstTxWarp>
          </a:bodyPr>
          <a:lstStyle>
            <a:lvl1pPr algn="r" defTabSz="945980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23B55A-37A9-48A5-8D29-12FB7D4A59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4313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4613" y="106363"/>
            <a:ext cx="8988425" cy="6419850"/>
          </a:xfrm>
          <a:prstGeom prst="roundRect">
            <a:avLst>
              <a:gd name="adj" fmla="val 2081"/>
            </a:avLst>
          </a:prstGeom>
          <a:solidFill>
            <a:srgbClr val="0070C0"/>
          </a:soli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193675" y="219075"/>
            <a:ext cx="8772525" cy="6210300"/>
          </a:xfrm>
          <a:prstGeom prst="roundRect">
            <a:avLst>
              <a:gd name="adj" fmla="val 2127"/>
            </a:avLst>
          </a:prstGeom>
          <a:solidFill>
            <a:srgbClr val="FFFFFF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/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214283" y="6592388"/>
            <a:ext cx="2555043" cy="1687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ko-KR" altLang="en-US" sz="800" b="1" kern="10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굴림"/>
                <a:ea typeface="굴림"/>
              </a:rPr>
              <a:t>건설산업 제</a:t>
            </a:r>
            <a:r>
              <a:rPr lang="en-US" altLang="ko-KR" sz="800" b="1" kern="10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굴림"/>
                <a:ea typeface="굴림"/>
              </a:rPr>
              <a:t>2</a:t>
            </a:r>
            <a:r>
              <a:rPr lang="ko-KR" altLang="en-US" sz="800" b="1" kern="10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굴림"/>
                <a:ea typeface="굴림"/>
              </a:rPr>
              <a:t>도약을 위한 한마음 축제</a:t>
            </a:r>
          </a:p>
        </p:txBody>
      </p:sp>
      <p:pic>
        <p:nvPicPr>
          <p:cNvPr id="1034" name="Picture 4" descr="C:\Documents and Settings\Administrator\바탕 화면\그림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9713" y="258763"/>
            <a:ext cx="6365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" pitchFamily="50" charset="-127"/>
          <a:ea typeface="돋움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" pitchFamily="50" charset="-127"/>
          <a:ea typeface="돋움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" pitchFamily="50" charset="-127"/>
          <a:ea typeface="돋움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" pitchFamily="50" charset="-127"/>
          <a:ea typeface="돋움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" pitchFamily="50" charset="-127"/>
          <a:ea typeface="돋움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" pitchFamily="50" charset="-127"/>
          <a:ea typeface="돋움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" pitchFamily="50" charset="-127"/>
          <a:ea typeface="돋움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돋움" pitchFamily="50" charset="-127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0" name="직사각형 9"/>
          <p:cNvSpPr>
            <a:spLocks noChangeArrowheads="1"/>
          </p:cNvSpPr>
          <p:nvPr/>
        </p:nvSpPr>
        <p:spPr bwMode="auto">
          <a:xfrm>
            <a:off x="5929322" y="385835"/>
            <a:ext cx="22764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900" dirty="0">
                <a:solidFill>
                  <a:schemeClr val="tx1"/>
                </a:solidFill>
              </a:rPr>
              <a:t>※ </a:t>
            </a:r>
            <a:r>
              <a:rPr lang="ko-KR" altLang="en-US" sz="900" dirty="0" smtClean="0">
                <a:solidFill>
                  <a:schemeClr val="tx1"/>
                </a:solidFill>
              </a:rPr>
              <a:t>운영계획은 </a:t>
            </a:r>
            <a:r>
              <a:rPr lang="ko-KR" altLang="en-US" sz="900" dirty="0">
                <a:solidFill>
                  <a:schemeClr val="tx1"/>
                </a:solidFill>
              </a:rPr>
              <a:t>다소 변경될 수 있음</a:t>
            </a:r>
            <a:r>
              <a:rPr lang="en-US" altLang="ko-KR" sz="900" dirty="0">
                <a:solidFill>
                  <a:schemeClr val="tx1"/>
                </a:solidFill>
              </a:rPr>
              <a:t>.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57158" y="1008624"/>
          <a:ext cx="4214842" cy="11049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48437"/>
                <a:gridCol w="1351827"/>
                <a:gridCol w="928694"/>
                <a:gridCol w="1285884"/>
              </a:tblGrid>
              <a:tr h="1626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조 경기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시간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비고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379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동부건설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풍림산업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10:00~11:00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현대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ENG:SK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건설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11:00~12:00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종료 후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분 휴식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동부건설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현대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ENG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13:00~14:00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풍림산업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:SK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건설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14:00~15:00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직사각형 5"/>
          <p:cNvSpPr>
            <a:spLocks noChangeArrowheads="1"/>
          </p:cNvSpPr>
          <p:nvPr/>
        </p:nvSpPr>
        <p:spPr bwMode="auto">
          <a:xfrm>
            <a:off x="857224" y="357166"/>
            <a:ext cx="5143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  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예선전 세부운영계획 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-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1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일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2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개조 운영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(1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팀 전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·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후반 각각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25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분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2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게임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200" b="1" dirty="0">
                <a:solidFill>
                  <a:schemeClr val="tx1"/>
                </a:solidFill>
              </a:rPr>
              <a:t/>
            </a:r>
            <a:br>
              <a:rPr lang="ko-KR" altLang="en-US" sz="1200" b="1" dirty="0">
                <a:solidFill>
                  <a:schemeClr val="tx1"/>
                </a:solidFill>
              </a:rPr>
            </a:br>
            <a:endParaRPr lang="ko-KR" altLang="en-US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4786314" y="1009003"/>
          <a:ext cx="3980202" cy="11049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37447"/>
                <a:gridCol w="1291379"/>
                <a:gridCol w="1000132"/>
                <a:gridCol w="1051244"/>
              </a:tblGrid>
              <a:tr h="2075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조 경기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시간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비고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금호산업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삼성물산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10:00~11:00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현대건설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한라건설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11:00~12:00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종료 후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분 휴식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금호산업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현대건설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13:00~14:00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삼성물산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한라건설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14:00~15:00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직사각형 5"/>
          <p:cNvSpPr>
            <a:spLocks noChangeArrowheads="1"/>
          </p:cNvSpPr>
          <p:nvPr/>
        </p:nvSpPr>
        <p:spPr bwMode="auto">
          <a:xfrm>
            <a:off x="928662" y="714356"/>
            <a:ext cx="7786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- 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일자 및 장소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: 9/28(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토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) 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하남종합운동장 주경기장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(A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구장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), 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보조경기장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(B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구장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)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※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우천시에도 진행 </a:t>
            </a:r>
            <a:endParaRPr lang="ko-KR" altLang="en-US" sz="1200" b="1" dirty="0">
              <a:solidFill>
                <a:srgbClr val="0000FF"/>
              </a:solidFill>
            </a:endParaRPr>
          </a:p>
        </p:txBody>
      </p:sp>
      <p:sp>
        <p:nvSpPr>
          <p:cNvPr id="15" name="직사각형 5"/>
          <p:cNvSpPr>
            <a:spLocks noChangeArrowheads="1"/>
          </p:cNvSpPr>
          <p:nvPr/>
        </p:nvSpPr>
        <p:spPr bwMode="auto">
          <a:xfrm>
            <a:off x="928662" y="2124904"/>
            <a:ext cx="67866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- 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일자 및 장소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: 9/28(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토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) 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선동 천연잔디구장 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1(C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구장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), 2(D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구장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)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※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우천시 순연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357158" y="2410656"/>
          <a:ext cx="4214842" cy="11049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48437"/>
                <a:gridCol w="1351827"/>
                <a:gridCol w="928694"/>
                <a:gridCol w="1285884"/>
              </a:tblGrid>
              <a:tr h="2075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조경기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시간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비고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도원이엔씨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희림건축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10:00~11:00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건원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건화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11:00~12:00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종료 후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분 휴식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도원이엔씨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건원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13:00~14:00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희림건축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건화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14:00~15:00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4786314" y="2410656"/>
          <a:ext cx="4143404" cy="11049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37447"/>
                <a:gridCol w="1291379"/>
                <a:gridCol w="1000132"/>
                <a:gridCol w="1214446"/>
              </a:tblGrid>
              <a:tr h="2075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조경기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시간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비고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감리협회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기술인협회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10:00~11:00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휴엔에스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이가건축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11:00~12:00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종료 후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분 휴식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감리협회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휴엔에스</a:t>
                      </a:r>
                      <a:endParaRPr lang="ko-KR" altLang="en-US" sz="800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13:00~14:00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기술인협회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이가건축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14:00~15:00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직사각형 5"/>
          <p:cNvSpPr>
            <a:spLocks noChangeArrowheads="1"/>
          </p:cNvSpPr>
          <p:nvPr/>
        </p:nvSpPr>
        <p:spPr bwMode="auto">
          <a:xfrm>
            <a:off x="928662" y="3526769"/>
            <a:ext cx="6286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- 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일자 및 장소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: 9/29(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일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) 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선동 천연잔디구장 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1(C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구장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), 2(D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구장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)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※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우천시 순연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357158" y="3830002"/>
          <a:ext cx="4214842" cy="11049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48437"/>
                <a:gridCol w="1351827"/>
                <a:gridCol w="928694"/>
                <a:gridCol w="1285884"/>
              </a:tblGrid>
              <a:tr h="2075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조경기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시간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비고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GS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건설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대우건설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10:00~11:00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LH: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두산건설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11:00~12:00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종료 후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분 휴식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GS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건설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:LH</a:t>
                      </a:r>
                      <a:endParaRPr lang="ko-KR" altLang="en-US" sz="800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13:00~14:00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대우건설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두산건설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14:00~15:00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/>
        </p:nvGraphicFramePr>
        <p:xfrm>
          <a:off x="4786314" y="3830381"/>
          <a:ext cx="4143404" cy="11049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37447"/>
                <a:gridCol w="1291379"/>
                <a:gridCol w="1000132"/>
                <a:gridCol w="1214446"/>
              </a:tblGrid>
              <a:tr h="2075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조경기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시간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비고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대림산업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쌍용건설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10:00~11:00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현대엠코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한화건설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11:00~12:00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종료 후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분 휴식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대림산업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현대엠코</a:t>
                      </a:r>
                      <a:endParaRPr lang="ko-KR" altLang="en-US" sz="800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13:00~14:00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쌍용건설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한화건설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14:00~15:00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직사각형 5"/>
          <p:cNvSpPr>
            <a:spLocks noChangeArrowheads="1"/>
          </p:cNvSpPr>
          <p:nvPr/>
        </p:nvSpPr>
        <p:spPr bwMode="auto">
          <a:xfrm>
            <a:off x="928662" y="5004436"/>
            <a:ext cx="62151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- 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일자 및 장소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: 10/3 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개천절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(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목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) 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선동 천연잔디구장 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1(C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구장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), 2(D</a:t>
            </a:r>
            <a:r>
              <a:rPr lang="ko-KR" altLang="en-US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구장</a:t>
            </a:r>
            <a:r>
              <a:rPr lang="en-US" altLang="ko-KR" sz="12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)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※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우천시 순연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/>
        </p:nvGraphicFramePr>
        <p:xfrm>
          <a:off x="357158" y="5252679"/>
          <a:ext cx="4214842" cy="11049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48437"/>
                <a:gridCol w="1351827"/>
                <a:gridCol w="928694"/>
                <a:gridCol w="1285884"/>
              </a:tblGrid>
              <a:tr h="2075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조경기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시간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비고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기술사회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간삼건축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10:00~11:00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평화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ENG:ANU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11:00~12:00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종료 후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분 휴식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기술사회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평화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ENG</a:t>
                      </a:r>
                      <a:endParaRPr lang="ko-KR" altLang="en-US" sz="800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13:00~14:00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간삼건축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:ANU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14:00~15:00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표 19"/>
          <p:cNvGraphicFramePr>
            <a:graphicFrameLocks noGrp="1"/>
          </p:cNvGraphicFramePr>
          <p:nvPr/>
        </p:nvGraphicFramePr>
        <p:xfrm>
          <a:off x="4786314" y="5253058"/>
          <a:ext cx="4143404" cy="11049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637447"/>
                <a:gridCol w="1291379"/>
                <a:gridCol w="1000132"/>
                <a:gridCol w="1214446"/>
              </a:tblGrid>
              <a:tr h="2075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조경기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시간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</a:rPr>
                        <a:t>비고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벽산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ENG: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교통체계협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10:00~11:00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삼안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:ITM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코퍼레이션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11:00~12:00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종료 후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분 휴식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벽산 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ENG: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삼안</a:t>
                      </a:r>
                      <a:endParaRPr lang="ko-KR" altLang="en-US" sz="800" b="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13:00~14:00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구장</a:t>
                      </a:r>
                      <a:endParaRPr lang="en-US" altLang="ko-KR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 smtClean="0">
                          <a:solidFill>
                            <a:schemeClr val="tx1"/>
                          </a:solidFill>
                        </a:rPr>
                        <a:t>교통체계협</a:t>
                      </a: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:ITM</a:t>
                      </a:r>
                      <a:r>
                        <a:rPr lang="ko-KR" altLang="en-US" sz="600" b="0" dirty="0" smtClean="0">
                          <a:solidFill>
                            <a:schemeClr val="tx1"/>
                          </a:solidFill>
                        </a:rPr>
                        <a:t>코퍼레이션</a:t>
                      </a:r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</a:rPr>
                        <a:t>14:00~15:00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돋움"/>
        <a:ea typeface="돋움"/>
        <a:cs typeface=""/>
      </a:majorFont>
      <a:minorFont>
        <a:latin typeface="돋움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돋움" pitchFamily="50" charset="-127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돋움" pitchFamily="50" charset="-127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20306</TotalTime>
  <Words>394</Words>
  <Application>Microsoft Office PowerPoint</Application>
  <PresentationFormat>화면 슬라이드 쇼(4:3)</PresentationFormat>
  <Paragraphs>142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기본 디자인</vt:lpstr>
      <vt:lpstr>슬라이드 1</vt:lpstr>
    </vt:vector>
  </TitlesOfParts>
  <Company>kld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cp:lastModifiedBy>System</cp:lastModifiedBy>
  <cp:revision>1232</cp:revision>
  <dcterms:created xsi:type="dcterms:W3CDTF">2004-06-10T00:49:14Z</dcterms:created>
  <dcterms:modified xsi:type="dcterms:W3CDTF">2013-08-27T08:48:07Z</dcterms:modified>
</cp:coreProperties>
</file>